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6" r:id="rId6"/>
    <p:sldId id="310" r:id="rId7"/>
    <p:sldId id="311" r:id="rId8"/>
    <p:sldId id="299" r:id="rId9"/>
    <p:sldId id="314" r:id="rId10"/>
    <p:sldId id="315" r:id="rId11"/>
    <p:sldId id="312" r:id="rId12"/>
    <p:sldId id="313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8" autoAdjust="0"/>
  </p:normalViewPr>
  <p:slideViewPr>
    <p:cSldViewPr snapToGrid="0">
      <p:cViewPr varScale="1">
        <p:scale>
          <a:sx n="62" d="100"/>
          <a:sy n="62" d="100"/>
        </p:scale>
        <p:origin x="792" y="5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 as a student who has done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3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en/view-image.php?image=270006&amp;picture=hand-opening-saf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roastin48fps.wordpress.com/2020/07/31/how-apps-steal-your-data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zabethhogsten.com/purpose-potential-millennial-race-relevanc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abiusmaximus.com/2012/12/30/comments-47409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6616D4E-6B1D-C84F-466D-45CC845B45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7883"/>
          <a:stretch/>
        </p:blipFill>
        <p:spPr>
          <a:xfrm>
            <a:off x="0" y="31750"/>
            <a:ext cx="12191980" cy="7180708"/>
          </a:xfrm>
          <a:prstGeom prst="rect">
            <a:avLst/>
          </a:prstGeom>
        </p:spPr>
      </p:pic>
      <p:sp>
        <p:nvSpPr>
          <p:cNvPr id="34" name="Rectangle 24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54430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352" y="1479340"/>
            <a:ext cx="3351729" cy="301528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Security at Harper College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7352" y="4500438"/>
            <a:ext cx="3351729" cy="148269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By Ian Myers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 descr="Office Stairs, hanging lights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6F55E-AD21-B009-BEBF-1F7E46E5D93E}"/>
              </a:ext>
            </a:extLst>
          </p:cNvPr>
          <p:cNvSpPr txBox="1"/>
          <p:nvPr/>
        </p:nvSpPr>
        <p:spPr>
          <a:xfrm>
            <a:off x="6979931" y="4390059"/>
            <a:ext cx="509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4" y="1357954"/>
            <a:ext cx="6623040" cy="791861"/>
          </a:xfrm>
        </p:spPr>
        <p:txBody>
          <a:bodyPr>
            <a:normAutofit fontScale="90000"/>
          </a:bodyPr>
          <a:lstStyle/>
          <a:p>
            <a:r>
              <a:rPr lang="en-US" dirty="0"/>
              <a:t>My Objectives</a:t>
            </a:r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/>
          <a:p>
            <a:r>
              <a:rPr lang="en-US" dirty="0"/>
              <a:t>Information Security at Harper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6D85E-6637-D3D5-2A72-07126D9253B0}"/>
              </a:ext>
            </a:extLst>
          </p:cNvPr>
          <p:cNvSpPr txBox="1"/>
          <p:nvPr/>
        </p:nvSpPr>
        <p:spPr>
          <a:xfrm>
            <a:off x="134224" y="2267260"/>
            <a:ext cx="538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the Information Security HIP and external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Mock Phishing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Options for Student Phishing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security awareness training for 2023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C4D57-32C4-577B-F1F3-FF7C36D0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2500" dirty="0"/>
              <a:t>Update the Information Security HIP/external Page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61C7B-B30A-83A0-A78D-D2431665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Review existing HIP page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Organize information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Research layouts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Write up new sections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Create a mockup website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dirty="0"/>
              <a:t>Implement new model</a:t>
            </a:r>
          </a:p>
          <a:p>
            <a:pPr>
              <a:buFont typeface="Corbel" panose="020B0503020204020204" pitchFamily="34" charset="0"/>
            </a:pP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5187E-7BB1-FFB7-85A2-264B1AAC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D8025DEB-958B-2FE3-A276-03DFE3DBCA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0060" r="-21788"/>
          <a:stretch/>
        </p:blipFill>
        <p:spPr>
          <a:xfrm>
            <a:off x="7733549" y="765227"/>
            <a:ext cx="5319977" cy="5324475"/>
          </a:xfrm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C0AC1AB4-0859-407C-36EF-AF05262985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863" t="-10402" r="863" b="-10017"/>
          <a:stretch/>
        </p:blipFill>
        <p:spPr>
          <a:xfrm>
            <a:off x="4721225" y="223936"/>
            <a:ext cx="3679825" cy="6419460"/>
          </a:xfrm>
        </p:spPr>
      </p:pic>
      <p:sp>
        <p:nvSpPr>
          <p:cNvPr id="62" name="Footer Placeholder 22">
            <a:extLst>
              <a:ext uri="{FF2B5EF4-FFF2-40B4-BE49-F238E27FC236}">
                <a16:creationId xmlns:a16="http://schemas.microsoft.com/office/drawing/2014/main" id="{98ECD5A8-02C8-C67C-1D5E-B8C3624BD81C}"/>
              </a:ext>
            </a:extLst>
          </p:cNvPr>
          <p:cNvSpPr txBox="1">
            <a:spLocks/>
          </p:cNvSpPr>
          <p:nvPr/>
        </p:nvSpPr>
        <p:spPr>
          <a:xfrm>
            <a:off x="5079070" y="6341745"/>
            <a:ext cx="6623040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Information Security at Harper</a:t>
            </a:r>
          </a:p>
        </p:txBody>
      </p:sp>
    </p:spTree>
    <p:extLst>
      <p:ext uri="{BB962C8B-B14F-4D97-AF65-F5344CB8AC3E}">
        <p14:creationId xmlns:p14="http://schemas.microsoft.com/office/powerpoint/2010/main" val="333327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E045DE6-647F-1AEF-5CE9-F8EDEAD6E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F740A-E8B3-7809-D810-79F8924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site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D88991-45BC-D4EB-1CF5-F975C988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A263-2AF3-9E7B-A5BA-71B4BDDA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61E482-DC33-5253-3E0C-C0E71EB7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69" y="0"/>
            <a:ext cx="760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1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 dirty="0"/>
              <a:t>Prepare Mock Phishing Emails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Templates chosen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Responses created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Landing page created</a:t>
            </a:r>
          </a:p>
        </p:txBody>
      </p:sp>
      <p:pic>
        <p:nvPicPr>
          <p:cNvPr id="10" name="Picture Placeholder 9" descr="A hand opening a safe&#10;&#10;Description automatically generated">
            <a:extLst>
              <a:ext uri="{FF2B5EF4-FFF2-40B4-BE49-F238E27FC236}">
                <a16:creationId xmlns:a16="http://schemas.microsoft.com/office/drawing/2014/main" id="{AD00E409-0417-9CE4-3ED0-9EFC40F879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909" r="3907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6670" y="6309360"/>
            <a:ext cx="4946592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Information Security at Harper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BBF54-B29D-7A98-365A-6AE624BA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Student Training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492B6-F663-F9AA-3B27-58B3BE6BC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Why is it important?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What I did about it?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My conclusion</a:t>
            </a:r>
            <a:endParaRPr lang="en-US"/>
          </a:p>
        </p:txBody>
      </p:sp>
      <p:pic>
        <p:nvPicPr>
          <p:cNvPr id="9" name="Picture Placeholder 8" descr="A computer hacker stealing files from a computer&#10;&#10;Description automatically generated">
            <a:extLst>
              <a:ext uri="{FF2B5EF4-FFF2-40B4-BE49-F238E27FC236}">
                <a16:creationId xmlns:a16="http://schemas.microsoft.com/office/drawing/2014/main" id="{CB75A75E-DC00-340C-82B3-27DCD802E4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35" r="5636" b="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FF926-2627-39FF-7628-080F2FC8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6670" y="6309360"/>
            <a:ext cx="4946592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Information Security at Harper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6E145-0031-62C0-9008-89F06230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6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4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1FE6C-0C90-5C6F-6CDA-618BB50F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/>
              <a:t>Security Awareness Training</a:t>
            </a:r>
          </a:p>
        </p:txBody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82A8-9178-AE99-4EA5-18D8C105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Social Engineering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Why is it important?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15951-2AA9-3297-680C-1972B91F2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" t="-597" r="20896" b="597"/>
          <a:stretch/>
        </p:blipFill>
        <p:spPr>
          <a:xfrm>
            <a:off x="4731062" y="745439"/>
            <a:ext cx="7457888" cy="5363981"/>
          </a:xfrm>
          <a:prstGeom prst="rect">
            <a:avLst/>
          </a:prstGeom>
        </p:spPr>
      </p:pic>
      <p:sp>
        <p:nvSpPr>
          <p:cNvPr id="62" name="Rectangle 4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A8182-29CF-CD13-5517-8E044D6D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6670" y="6309360"/>
            <a:ext cx="4946592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Information Security at Harper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9E69E-3534-0441-CA0C-E6E66ACB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8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88CA-9647-14BD-3410-5BEB3BCD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C707-F860-7556-7C50-46618049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Decide on student training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 new external IT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Roll out security awareness training</a:t>
            </a:r>
          </a:p>
        </p:txBody>
      </p:sp>
      <p:pic>
        <p:nvPicPr>
          <p:cNvPr id="9" name="Picture Placeholder 8" descr="A person walking up the stairs&#10;&#10;Description automatically generated">
            <a:extLst>
              <a:ext uri="{FF2B5EF4-FFF2-40B4-BE49-F238E27FC236}">
                <a16:creationId xmlns:a16="http://schemas.microsoft.com/office/drawing/2014/main" id="{000BF4C2-4B87-FC00-A4FC-A855FFE94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21" r="10321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50100-0184-5ADB-44CC-E8708543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Security at Harper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D41A2-6FA3-5696-B8D8-60C9E484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7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light bulb with a glowing light inside&#10;&#10;Description automatically generated">
            <a:extLst>
              <a:ext uri="{FF2B5EF4-FFF2-40B4-BE49-F238E27FC236}">
                <a16:creationId xmlns:a16="http://schemas.microsoft.com/office/drawing/2014/main" id="{93285618-2437-B36D-1E71-7B7012B5A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96" r="7203" b="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459B-4B53-F0E6-C603-15E6FEBF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My Takeaways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CCFAD-967F-C8FE-05D5-53B89DAE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Learned SharePoint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Better understood HTML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Make meetings with vendors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r>
              <a:rPr lang="en-US" dirty="0"/>
              <a:t>Learned to plan out long projects</a:t>
            </a: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endParaRPr lang="en-US"/>
          </a:p>
          <a:p>
            <a:pPr indent="-342900">
              <a:buFont typeface="Corbel" panose="020B0503020204020204" pitchFamily="34" charset="0"/>
              <a:buChar char="•"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B7483-42D4-ED44-16E4-2D19B76B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4634" y="6309360"/>
            <a:ext cx="5528628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Information Security at Harper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4D36-B27E-6B53-6360-A99192FC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371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66A2AA424C17419C1A3F711359A910" ma:contentTypeVersion="17" ma:contentTypeDescription="Create a new document." ma:contentTypeScope="" ma:versionID="fa8eb9a5c260cb86740c14e32dc982f2">
  <xsd:schema xmlns:xsd="http://www.w3.org/2001/XMLSchema" xmlns:xs="http://www.w3.org/2001/XMLSchema" xmlns:p="http://schemas.microsoft.com/office/2006/metadata/properties" xmlns:ns2="97f7f968-2081-487c-96be-26eb9c61f512" xmlns:ns3="9b9ee812-123b-4081-9dbc-30210e7571c3" targetNamespace="http://schemas.microsoft.com/office/2006/metadata/properties" ma:root="true" ma:fieldsID="021f901aa925338b00f0704e94670ffd" ns2:_="" ns3:_="">
    <xsd:import namespace="97f7f968-2081-487c-96be-26eb9c61f512"/>
    <xsd:import namespace="9b9ee812-123b-4081-9dbc-30210e7571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7f968-2081-487c-96be-26eb9c61f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433601d-bfcb-4ac3-ac9b-de9983f37a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ee812-123b-4081-9dbc-30210e7571c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1ef5411-abc6-4661-b4e0-05fbf78dfd41}" ma:internalName="TaxCatchAll" ma:showField="CatchAllData" ma:web="9b9ee812-123b-4081-9dbc-30210e7571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f7f968-2081-487c-96be-26eb9c61f512">
      <Terms xmlns="http://schemas.microsoft.com/office/infopath/2007/PartnerControls"/>
    </lcf76f155ced4ddcb4097134ff3c332f>
    <TaxCatchAll xmlns="9b9ee812-123b-4081-9dbc-30210e7571c3" xsi:nil="true"/>
    <MediaServiceKeyPoints xmlns="97f7f968-2081-487c-96be-26eb9c61f51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4F0F0D-0276-4A0A-A6F3-6A6877E426FB}"/>
</file>

<file path=customXml/itemProps2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10184</TotalTime>
  <Words>190</Words>
  <Application>Microsoft Office PowerPoint</Application>
  <PresentationFormat>Widescreen</PresentationFormat>
  <Paragraphs>60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Meiryo</vt:lpstr>
      <vt:lpstr>Arial</vt:lpstr>
      <vt:lpstr>Calibri</vt:lpstr>
      <vt:lpstr>Corbel</vt:lpstr>
      <vt:lpstr>ShojiVTI</vt:lpstr>
      <vt:lpstr>information Security at Harper College</vt:lpstr>
      <vt:lpstr>My Objectives</vt:lpstr>
      <vt:lpstr>Update the Information Security HIP/external Page</vt:lpstr>
      <vt:lpstr>Updated site</vt:lpstr>
      <vt:lpstr>Prepare Mock Phishing Emails</vt:lpstr>
      <vt:lpstr>Student Training</vt:lpstr>
      <vt:lpstr>Security Awareness Training</vt:lpstr>
      <vt:lpstr>Next Steps</vt:lpstr>
      <vt:lpstr>My Takeaways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 at Harper College</dc:title>
  <dc:creator>Ian Myers</dc:creator>
  <cp:lastModifiedBy>Ian Myers</cp:lastModifiedBy>
  <cp:revision>1</cp:revision>
  <dcterms:created xsi:type="dcterms:W3CDTF">2023-08-02T13:57:47Z</dcterms:created>
  <dcterms:modified xsi:type="dcterms:W3CDTF">2023-08-09T15:42:15Z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